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80" r:id="rId4"/>
    <p:sldId id="269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973" autoAdjust="0"/>
    <p:restoredTop sz="94660"/>
  </p:normalViewPr>
  <p:slideViewPr>
    <p:cSldViewPr>
      <p:cViewPr varScale="1">
        <p:scale>
          <a:sx n="73" d="100"/>
          <a:sy n="7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Robot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eorie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Arduino</a:t>
            </a:r>
          </a:p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Arduino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17DA8701-F791-4C6E-BA5C-EEECB13AE82B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 smtClean="0"/>
              <a:t>Arduino este o platformă electronică open source bazată pe hardware și software ușor de utilizat </a:t>
            </a:r>
            <a:endParaRPr lang="ro-RO" sz="2400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 smtClean="0"/>
              <a:t>Arduino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a aparut</a:t>
            </a:r>
            <a:r>
              <a:rPr lang="vi-VN" sz="2400" dirty="0" smtClean="0"/>
              <a:t> </a:t>
            </a:r>
            <a:r>
              <a:rPr lang="vi-VN" sz="2400" dirty="0" smtClean="0"/>
              <a:t>la Ivrea Interaction Design Institute ca un instrument ușor de prototipare rapidă, destinat studenților care nu au un background în electronică și programare. De îndată ce a ajuns la o comunitate mai largă, consiliul Arduino a început să se schimbe pentru a se adapta noilor nevoi și provocări, diferențiind oferta sa de la plăcile simple pe 8 biți până la produsele pentru aplicații IoT, imprimări 3D și mediu încorporat</a:t>
            </a:r>
            <a:r>
              <a:rPr lang="en-US" sz="2400" dirty="0" smtClean="0"/>
              <a:t>. </a:t>
            </a:r>
            <a:endParaRPr lang="en-US" sz="24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67541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A6DBB4-5487-47B4-9CEF-849C278E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Arduino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0A6687C-E7C1-41F5-AA13-6E92C3BF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sz="2400" dirty="0" smtClean="0"/>
              <a:t>Software-ul Arduino este ușor de utilizat pentru începători, dar suficient de flexibil pentru utilizatorii avansați. Acesta rulează pe Mac, Windows și Linux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7C661634-7163-48A6-B54E-E637B693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Resultado de imagem para arduino">
            <a:extLst>
              <a:ext uri="{FF2B5EF4-FFF2-40B4-BE49-F238E27FC236}">
                <a16:creationId xmlns="" xmlns:a16="http://schemas.microsoft.com/office/drawing/2014/main" id="{33F57AFA-C859-41B4-9B11-B64C0C536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4627"/>
            <a:ext cx="5248275" cy="3857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8965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B62F76-779D-4817-B21F-654B88A2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en-US" dirty="0" smtClean="0"/>
              <a:t>Hardware </a:t>
            </a:r>
            <a:r>
              <a:rPr lang="en-US" dirty="0" err="1" smtClean="0"/>
              <a:t>și</a:t>
            </a:r>
            <a:r>
              <a:rPr lang="en-US" dirty="0" smtClean="0"/>
              <a:t> Software</a:t>
            </a:r>
            <a:endParaRPr lang="en-US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499F4A2-10A4-4467-BEE8-17DBAFAB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="" xmlns:a16="http://schemas.microsoft.com/office/drawing/2014/main" id="{B9B05481-74C6-490A-B3F6-18A5B3B7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vi-VN" sz="3400" dirty="0" smtClean="0">
                <a:latin typeface="Calibri" pitchFamily="34" charset="0"/>
                <a:cs typeface="Calibri" pitchFamily="34" charset="0"/>
              </a:rPr>
              <a:t>Plăcile Arduino se bazează, în general, pe microcontrolere de la Atmel Corporation, cum ar fi microcontrolerele bazate pe arhitectură AVR de 8, 16 sau 32 biți</a:t>
            </a:r>
            <a:r>
              <a:rPr lang="en-US" sz="3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3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3400" dirty="0"/>
          </a:p>
          <a:p>
            <a:pPr algn="just"/>
            <a:r>
              <a:rPr lang="vi-VN" sz="3400" dirty="0" smtClean="0">
                <a:latin typeface="Calibri" pitchFamily="34" charset="0"/>
                <a:cs typeface="Calibri" pitchFamily="34" charset="0"/>
              </a:rPr>
              <a:t>Caracteristica importantă a plăcilor Arduino este conectorii standard. Folosind </a:t>
            </a:r>
            <a:r>
              <a:rPr lang="vi-VN" sz="3400" dirty="0" smtClean="0">
                <a:latin typeface="Calibri" pitchFamily="34" charset="0"/>
                <a:cs typeface="Calibri" pitchFamily="34" charset="0"/>
              </a:rPr>
              <a:t>acest</a:t>
            </a:r>
            <a:r>
              <a:rPr lang="ro-RO" sz="34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3400" dirty="0" smtClean="0">
                <a:latin typeface="Calibri" pitchFamily="34" charset="0"/>
                <a:cs typeface="Calibri" pitchFamily="34" charset="0"/>
              </a:rPr>
              <a:t>conectori, putem conecta placa Arduino la alte dispozitive cum ar fi LED-uri sau module de extensie numite Shields</a:t>
            </a:r>
            <a:r>
              <a:rPr lang="en-US" sz="3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3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3400" dirty="0"/>
          </a:p>
          <a:p>
            <a:pPr algn="just"/>
            <a:r>
              <a:rPr lang="vi-VN" sz="3800" dirty="0" smtClean="0">
                <a:latin typeface="Calibri" pitchFamily="34" charset="0"/>
                <a:cs typeface="Calibri" pitchFamily="34" charset="0"/>
              </a:rPr>
              <a:t>Plăcile Arduino constau, de asemenea, </a:t>
            </a:r>
            <a:r>
              <a:rPr lang="ro-RO" sz="3800" dirty="0" smtClean="0">
                <a:latin typeface="Calibri" pitchFamily="34" charset="0"/>
                <a:cs typeface="Calibri" pitchFamily="34" charset="0"/>
              </a:rPr>
              <a:t>in</a:t>
            </a:r>
            <a:r>
              <a:rPr lang="vi-VN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3800" dirty="0" smtClean="0">
                <a:latin typeface="Calibri" pitchFamily="34" charset="0"/>
                <a:cs typeface="Calibri" pitchFamily="34" charset="0"/>
              </a:rPr>
              <a:t>regulator de tensiune la bord și oscilator de cristal. Acestea sunt, de asemenea, alcătuite din adaptorul USB la serial, pe care placa Arduino poate fi programată utilizând o conexiune USB</a:t>
            </a:r>
            <a:r>
              <a:rPr lang="en-US" sz="3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3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3400" dirty="0"/>
          </a:p>
          <a:p>
            <a:pPr algn="just"/>
            <a:r>
              <a:rPr lang="vi-VN" sz="3800" dirty="0" smtClean="0">
                <a:latin typeface="Calibri" pitchFamily="34" charset="0"/>
                <a:cs typeface="Calibri" pitchFamily="34" charset="0"/>
              </a:rPr>
              <a:t>Pentru a programa placa Arduino, trebuie să folosim IDE furnizat de Arduino. ID-ul Arduino se bazează pe prelucrarea limbajului de programare și suportă C și C ++</a:t>
            </a:r>
            <a:r>
              <a:rPr lang="en-US" sz="3400" dirty="0" smtClean="0"/>
              <a:t>.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292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A4853A4-DB67-44C9-9891-169EA6C9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 smtClean="0"/>
              <a:t>Tipuri de </a:t>
            </a:r>
            <a:r>
              <a:rPr lang="en-US" i="1" dirty="0" err="1" smtClean="0"/>
              <a:t>Arduino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2818567-B48A-454C-8ADD-B73E6E97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sz="2100" dirty="0" smtClean="0"/>
              <a:t>Există multe tipuri de plăci Arduino disponibile pe piață, dar toate plăcile au un singur lucru în comun: ele pot fi programate folosind ID-ul Arduino</a:t>
            </a:r>
            <a:r>
              <a:rPr lang="en-US" sz="2100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D67516-5A3B-494D-AE90-FE4E70C4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Resultado de imagem para types of arduino">
            <a:extLst>
              <a:ext uri="{FF2B5EF4-FFF2-40B4-BE49-F238E27FC236}">
                <a16:creationId xmlns="" xmlns:a16="http://schemas.microsoft.com/office/drawing/2014/main" id="{20DE010A-285E-471C-B729-C366D7CC6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5832648" cy="36454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17912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302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Roboti – Teorie</vt:lpstr>
      <vt:lpstr>Arduino</vt:lpstr>
      <vt:lpstr>Arduino</vt:lpstr>
      <vt:lpstr>Arduino Hardware și Software</vt:lpstr>
      <vt:lpstr>Tipuri de Arduino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Serban</cp:lastModifiedBy>
  <cp:revision>145</cp:revision>
  <dcterms:created xsi:type="dcterms:W3CDTF">2017-03-08T21:43:37Z</dcterms:created>
  <dcterms:modified xsi:type="dcterms:W3CDTF">2018-01-23T20:19:43Z</dcterms:modified>
</cp:coreProperties>
</file>